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4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295400"/>
            <a:ext cx="7772400" cy="1470025"/>
          </a:xfrm>
        </p:spPr>
        <p:txBody>
          <a:bodyPr/>
          <a:lstStyle/>
          <a:p>
            <a:r>
              <a:rPr lang="en-US" dirty="0" smtClean="0"/>
              <a:t>TRADDE UNION</a:t>
            </a:r>
            <a:br>
              <a:rPr lang="en-US" dirty="0" smtClean="0"/>
            </a:br>
            <a:endParaRPr lang="en-US" dirty="0"/>
          </a:p>
        </p:txBody>
      </p:sp>
      <p:sp>
        <p:nvSpPr>
          <p:cNvPr id="3" name="Subtitle 2"/>
          <p:cNvSpPr>
            <a:spLocks noGrp="1"/>
          </p:cNvSpPr>
          <p:nvPr>
            <p:ph type="subTitle" idx="1"/>
          </p:nvPr>
        </p:nvSpPr>
        <p:spPr>
          <a:xfrm>
            <a:off x="0" y="3200400"/>
            <a:ext cx="6400800" cy="1752600"/>
          </a:xfrm>
        </p:spPr>
        <p:txBody>
          <a:bodyPr>
            <a:normAutofit fontScale="85000" lnSpcReduction="20000"/>
          </a:bodyPr>
          <a:lstStyle/>
          <a:p>
            <a:r>
              <a:rPr lang="en-US" dirty="0" err="1" smtClean="0"/>
              <a:t>Dr.Pushpa</a:t>
            </a:r>
            <a:r>
              <a:rPr lang="en-US" dirty="0" smtClean="0"/>
              <a:t> </a:t>
            </a:r>
            <a:r>
              <a:rPr lang="en-US" dirty="0" err="1" smtClean="0"/>
              <a:t>Mishra</a:t>
            </a:r>
            <a:endParaRPr lang="en-US" dirty="0" smtClean="0"/>
          </a:p>
          <a:p>
            <a:r>
              <a:rPr lang="en-US" dirty="0" smtClean="0"/>
              <a:t>Assistant professor</a:t>
            </a:r>
          </a:p>
          <a:p>
            <a:r>
              <a:rPr lang="en-US" dirty="0" smtClean="0"/>
              <a:t>Social work</a:t>
            </a:r>
          </a:p>
          <a:p>
            <a:r>
              <a:rPr lang="en-US" dirty="0" smtClean="0"/>
              <a:t>Jain </a:t>
            </a:r>
            <a:r>
              <a:rPr lang="en-US" dirty="0" err="1" smtClean="0"/>
              <a:t>vishva</a:t>
            </a:r>
            <a:r>
              <a:rPr lang="en-US" dirty="0" smtClean="0"/>
              <a:t> </a:t>
            </a:r>
            <a:r>
              <a:rPr lang="en-US" dirty="0" err="1" smtClean="0"/>
              <a:t>bharti</a:t>
            </a:r>
            <a:r>
              <a:rPr lang="en-US" dirty="0" smtClean="0"/>
              <a:t> </a:t>
            </a:r>
            <a:r>
              <a:rPr lang="en-US" dirty="0" err="1" smtClean="0"/>
              <a:t>institute,Ladnun</a:t>
            </a:r>
            <a:r>
              <a:rPr lang="en-US" dirty="0" smtClean="0"/>
              <a:t>(Raj)</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a:t>
            </a:r>
            <a:endParaRPr lang="en-US" dirty="0"/>
          </a:p>
        </p:txBody>
      </p:sp>
      <p:sp>
        <p:nvSpPr>
          <p:cNvPr id="3" name="Content Placeholder 2"/>
          <p:cNvSpPr>
            <a:spLocks noGrp="1"/>
          </p:cNvSpPr>
          <p:nvPr>
            <p:ph idx="1"/>
          </p:nvPr>
        </p:nvSpPr>
        <p:spPr/>
        <p:txBody>
          <a:bodyPr/>
          <a:lstStyle/>
          <a:p>
            <a:r>
              <a:rPr lang="en-US" dirty="0" smtClean="0"/>
              <a:t>Trade union act 1926 has defined </a:t>
            </a:r>
          </a:p>
          <a:p>
            <a:pPr>
              <a:buNone/>
            </a:pPr>
            <a:r>
              <a:rPr lang="en-US" dirty="0" smtClean="0"/>
              <a:t>Any combination-whether temporary or permanent, formed primarily for the purpose of regulate the relations between worker and worker, or between employers and employers, or for imposing restrictive conditions on the conduct of any trade of business, and include any federation of two or more trade union.</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idx="1"/>
          </p:nvPr>
        </p:nvSpPr>
        <p:spPr/>
        <p:txBody>
          <a:bodyPr/>
          <a:lstStyle/>
          <a:p>
            <a:pPr algn="just"/>
            <a:r>
              <a:rPr lang="en-US" dirty="0" smtClean="0"/>
              <a:t>Formed by workers from related fields that work for the common interests.</a:t>
            </a:r>
          </a:p>
          <a:p>
            <a:pPr algn="just"/>
            <a:r>
              <a:rPr lang="en-US" dirty="0" smtClean="0"/>
              <a:t>They help workers in issues such as-fairness of pay, good working environment, working hours, and other benefit.</a:t>
            </a:r>
          </a:p>
          <a:p>
            <a:pPr algn="just"/>
            <a:r>
              <a:rPr lang="en-US" dirty="0" smtClean="0"/>
              <a:t>Regulation of relation</a:t>
            </a:r>
          </a:p>
          <a:p>
            <a:pPr algn="just"/>
            <a:r>
              <a:rPr lang="en-US" dirty="0" smtClean="0"/>
              <a:t>Settlement of grievances</a:t>
            </a:r>
          </a:p>
          <a:p>
            <a:pPr algn="just"/>
            <a:r>
              <a:rPr lang="en-US" dirty="0" smtClean="0"/>
              <a:t>Collective bargaining</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Cont..</a:t>
            </a:r>
          </a:p>
          <a:p>
            <a:r>
              <a:rPr lang="en-US" dirty="0" smtClean="0"/>
              <a:t>Raising new demands on behalf of workers</a:t>
            </a:r>
          </a:p>
          <a:p>
            <a:r>
              <a:rPr lang="en-US" dirty="0" smtClean="0"/>
              <a:t>Negotiation</a:t>
            </a:r>
          </a:p>
          <a:p>
            <a:r>
              <a:rPr lang="en-US" dirty="0" smtClean="0"/>
              <a:t>Control and regulates the mechanism</a:t>
            </a:r>
          </a:p>
          <a:p>
            <a:r>
              <a:rPr lang="en-US" dirty="0" smtClean="0"/>
              <a:t>Protection against exploitation</a:t>
            </a:r>
          </a:p>
          <a:p>
            <a:r>
              <a:rPr lang="en-US" dirty="0" smtClean="0"/>
              <a:t>Voluntary association  of employee or employer</a:t>
            </a:r>
          </a:p>
          <a:p>
            <a:r>
              <a:rPr lang="en-US" dirty="0" smtClean="0"/>
              <a:t>Formed by collective action of workers</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Cont..</a:t>
            </a:r>
          </a:p>
          <a:p>
            <a:r>
              <a:rPr lang="en-US" dirty="0" smtClean="0"/>
              <a:t>Promote and protect the economic, social and vocational interests of workers.</a:t>
            </a:r>
          </a:p>
          <a:p>
            <a:r>
              <a:rPr lang="en-US" dirty="0" smtClean="0"/>
              <a:t>Adoptable to the changing socio-economic environment</a:t>
            </a:r>
          </a:p>
          <a:p>
            <a:r>
              <a:rPr lang="en-US" dirty="0" smtClean="0"/>
              <a:t>Changing legal and political environment.</a:t>
            </a:r>
          </a:p>
          <a:p>
            <a:r>
              <a:rPr lang="en-US" dirty="0" smtClean="0"/>
              <a:t>Designed to  eliminate the exploitation of the workers.</a:t>
            </a:r>
          </a:p>
          <a:p>
            <a:r>
              <a:rPr lang="en-US" dirty="0" smtClean="0"/>
              <a:t>Promote  worker participation in management.</a:t>
            </a:r>
          </a:p>
          <a:p>
            <a:pPr>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a:t>
            </a:r>
            <a:endParaRPr lang="en-US" dirty="0"/>
          </a:p>
        </p:txBody>
      </p:sp>
      <p:sp>
        <p:nvSpPr>
          <p:cNvPr id="3" name="Content Placeholder 2"/>
          <p:cNvSpPr>
            <a:spLocks noGrp="1"/>
          </p:cNvSpPr>
          <p:nvPr>
            <p:ph idx="1"/>
          </p:nvPr>
        </p:nvSpPr>
        <p:spPr/>
        <p:txBody>
          <a:bodyPr/>
          <a:lstStyle/>
          <a:p>
            <a:r>
              <a:rPr lang="en-US" dirty="0" smtClean="0"/>
              <a:t>Emerged group psychology</a:t>
            </a:r>
          </a:p>
          <a:p>
            <a:r>
              <a:rPr lang="en-US" dirty="0" smtClean="0"/>
              <a:t>Provide job security</a:t>
            </a:r>
          </a:p>
          <a:p>
            <a:r>
              <a:rPr lang="en-US" dirty="0" smtClean="0"/>
              <a:t>Negotiate with management on the industrial conflict</a:t>
            </a:r>
          </a:p>
          <a:p>
            <a:r>
              <a:rPr lang="en-US" dirty="0" smtClean="0"/>
              <a:t>Protection of rights</a:t>
            </a:r>
          </a:p>
          <a:p>
            <a:r>
              <a:rPr lang="en-US" dirty="0" smtClean="0"/>
              <a:t>Goodness of wages and condition of work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approaches</a:t>
            </a:r>
            <a:endParaRPr lang="en-US" dirty="0"/>
          </a:p>
        </p:txBody>
      </p:sp>
      <p:sp>
        <p:nvSpPr>
          <p:cNvPr id="3" name="Content Placeholder 2"/>
          <p:cNvSpPr>
            <a:spLocks noGrp="1"/>
          </p:cNvSpPr>
          <p:nvPr>
            <p:ph idx="1"/>
          </p:nvPr>
        </p:nvSpPr>
        <p:spPr/>
        <p:txBody>
          <a:bodyPr>
            <a:normAutofit lnSpcReduction="10000"/>
          </a:bodyPr>
          <a:lstStyle/>
          <a:p>
            <a:r>
              <a:rPr lang="en-US" dirty="0" smtClean="0"/>
              <a:t>Democracy </a:t>
            </a:r>
          </a:p>
          <a:p>
            <a:r>
              <a:rPr lang="en-US" dirty="0" smtClean="0"/>
              <a:t>Economic growth</a:t>
            </a:r>
            <a:endParaRPr lang="en-US" dirty="0" smtClean="0"/>
          </a:p>
          <a:p>
            <a:r>
              <a:rPr lang="en-US" dirty="0" err="1" smtClean="0"/>
              <a:t>Sarvodaya</a:t>
            </a:r>
            <a:r>
              <a:rPr lang="en-US" dirty="0" smtClean="0"/>
              <a:t> (</a:t>
            </a:r>
            <a:r>
              <a:rPr lang="en-US" dirty="0" smtClean="0"/>
              <a:t>G</a:t>
            </a:r>
            <a:r>
              <a:rPr lang="en-US" dirty="0" smtClean="0"/>
              <a:t>andhi)</a:t>
            </a:r>
          </a:p>
          <a:p>
            <a:r>
              <a:rPr lang="en-US" dirty="0" smtClean="0"/>
              <a:t>Capitalism(</a:t>
            </a:r>
            <a:r>
              <a:rPr lang="en-US" dirty="0" err="1" smtClean="0"/>
              <a:t>tannenbaum</a:t>
            </a:r>
            <a:r>
              <a:rPr lang="en-US" dirty="0" smtClean="0"/>
              <a:t>)</a:t>
            </a:r>
          </a:p>
          <a:p>
            <a:r>
              <a:rPr lang="en-US" dirty="0" smtClean="0"/>
              <a:t>Social justice</a:t>
            </a:r>
          </a:p>
          <a:p>
            <a:r>
              <a:rPr lang="en-US" dirty="0" smtClean="0"/>
              <a:t>Workers motivation</a:t>
            </a:r>
          </a:p>
          <a:p>
            <a:r>
              <a:rPr lang="en-US" dirty="0" smtClean="0"/>
              <a:t>Equal distribution</a:t>
            </a:r>
          </a:p>
          <a:p>
            <a:r>
              <a:rPr lang="en-US" dirty="0" smtClean="0"/>
              <a:t>Law and order</a:t>
            </a:r>
          </a:p>
          <a:p>
            <a:endParaRPr lang="en-US" dirty="0" smtClean="0"/>
          </a:p>
          <a:p>
            <a:pPr>
              <a:buNone/>
            </a:pPr>
            <a:endParaRPr lang="en-US" dirty="0"/>
          </a:p>
        </p:txBody>
      </p:sp>
      <p:sp>
        <p:nvSpPr>
          <p:cNvPr id="4"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8229600" cy="1143000"/>
          </a:xfrm>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pPr>
              <a:buNone/>
            </a:pPr>
            <a:r>
              <a:rPr lang="en-US" smtClean="0"/>
              <a:t>                       Thank you</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234</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TRADDE UNION </vt:lpstr>
      <vt:lpstr>concept</vt:lpstr>
      <vt:lpstr>features</vt:lpstr>
      <vt:lpstr>Slide 4</vt:lpstr>
      <vt:lpstr>Slide 5</vt:lpstr>
      <vt:lpstr>Important </vt:lpstr>
      <vt:lpstr> approaches</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TRADDE UNION </dc:title>
  <dc:creator>Pushpa</dc:creator>
  <cp:lastModifiedBy>Pushpa</cp:lastModifiedBy>
  <cp:revision>20</cp:revision>
  <dcterms:created xsi:type="dcterms:W3CDTF">2006-08-16T00:00:00Z</dcterms:created>
  <dcterms:modified xsi:type="dcterms:W3CDTF">2020-06-24T07:28:06Z</dcterms:modified>
</cp:coreProperties>
</file>